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4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9124E7-642C-4A8C-BA48-15E31B2CE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8AAEFF-11D4-4C3F-8D89-36551B26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B497C3-7EA6-45E0-86F8-491447E4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E0A081-F31F-468B-B9B6-DE95BE2C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6F226-6257-42AB-85E9-32BB7DC2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62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A0FF5-58B4-4A0A-89A0-D23FEEE7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7F6C1F-36FF-49C0-9D3F-F8816C164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A1B5ED-336A-4C86-AADD-BAFB46BE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34B9C7-699A-4782-BDE1-99EA3626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FAA107-765F-43BC-B75E-A0DA5ACF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28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76CF1A4-99B6-4E39-BA82-40ED0ED26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155A8F0-E135-4F4C-A04B-C97E3F0B1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7DB764-0454-4104-A0F0-FD415DF0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D3FFB5-6D72-470B-B3DC-7C504580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1B7496-BC8E-4950-8A6B-D5F9838B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63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DEF49-ABB3-4FB7-A32C-E2A0BFE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A9897-0D56-4619-AC5F-6D156FAC0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8FF08C-6272-4614-9D2E-62925F8E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740FEF-AF5E-4028-BB57-9AA65CB09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B89D31-077E-41EB-BEDB-07C813DC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43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D2DD0-3219-4717-BA1A-4752C6B6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73940-C7A5-4904-8E69-640E8613A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14E83F-29D0-4FDD-AAA0-37F4BEAC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EE51CB-D1E3-43AF-9CD8-ABFC5E5C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A92437-9D3D-4EE6-9228-24E40C5F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46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FD3C8-C32D-4D8A-8FF1-5D0B965B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22412C-48A3-4D4F-AE16-28669128D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999979-BFB4-4A12-93A1-BF25C5BCF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A16CB6-4DFF-423B-B1A3-1BC86FAD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66A57E-5E9A-4D94-AC6F-A9ED464F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1D1BD9-FA6D-4543-99F8-B874417E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692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32AD6-BAEB-4E07-B18D-D74AAA5B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24509D-4AF4-4266-B096-DD9B4F627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1BF848-93F2-4B1A-AE1C-361206412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716402-8733-4F53-A0B7-E4EC56C32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39CD408-760F-4E2C-842D-E5A24DF4A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EA33FF-F4FD-4B21-BE8D-B1C74876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C85426-15BE-42F0-AB3F-676B5D2F6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DE8791F-1CF0-4BA5-8B32-DCBD4338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61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66FBD-CA43-4DDD-9DE8-52558297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C378D5-5F3C-4003-B3C1-1E4B87ED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A43CFE-0DBD-43DB-B0FE-06EEB689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CA3AF5-24AA-4952-9C9A-5AD0AED0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7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CBD54B-69BF-4B19-A6B1-C3F28FF2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639E65-232E-4B36-8610-44B28570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64BA5-B80A-4D5E-A2E8-50CDE8A1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57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03C14-730E-4CCE-BFD0-C8D3889D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6A96D1-7710-4562-9886-BC471BCB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53A4BB-FF36-4371-9CAA-586AF18B3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83221B-39B3-49AA-8E13-992ED7A8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E942EF-2BE2-484B-96AB-DC37B6ED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E2EA7E-4712-41FD-AB2F-7575BE4F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0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51337-1D57-47F1-9A19-61283D87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63690D-C3BF-449F-86C3-631EA4FA9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994C78-E62B-4761-AD2D-59DA2290A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1CD4C5-43FB-4337-83EF-43B55FAE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53C50B-1ED9-44EC-B045-C66EA6B6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92F75B-223F-448B-A9DF-A6ECE498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0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B124571-A15C-407E-8E5E-7C76659B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501452-FB27-48FD-BFBB-7B023584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C1F2A1-6DBB-4B55-9296-9A9524A8B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5C2E-12CB-415A-AB0B-AA6A44A5D1A2}" type="datetimeFigureOut">
              <a:rPr lang="fr-FR" smtClean="0"/>
              <a:t>17/06/2020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50C7A0-1B46-44E1-BB14-34781B862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F8629-697A-490F-B0CC-595F9D692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D1451-E88C-40AF-86E2-72EBE5B724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02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A99504-DFA9-4C88-AE7C-7BE286256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93" y="199377"/>
            <a:ext cx="5358414" cy="53584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BA17B9F-F93F-4EDF-A037-58C5EFE802D8}"/>
              </a:ext>
            </a:extLst>
          </p:cNvPr>
          <p:cNvSpPr txBox="1"/>
          <p:nvPr/>
        </p:nvSpPr>
        <p:spPr>
          <a:xfrm>
            <a:off x="0" y="749793"/>
            <a:ext cx="330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Tabone</a:t>
            </a:r>
            <a:r>
              <a:rPr lang="en-US" dirty="0"/>
              <a:t> Ugo – Driver Clash Game Design B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2DE440-771A-4757-B035-7C2EC4CB3BA3}"/>
              </a:ext>
            </a:extLst>
          </p:cNvPr>
          <p:cNvSpPr/>
          <p:nvPr/>
        </p:nvSpPr>
        <p:spPr>
          <a:xfrm>
            <a:off x="2675138" y="5923541"/>
            <a:ext cx="6841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Projet de production </a:t>
            </a:r>
            <a:r>
              <a:rPr lang="fr-FR" dirty="0" err="1"/>
              <a:t>Bachelor</a:t>
            </a:r>
            <a:r>
              <a:rPr lang="fr-FR" dirty="0"/>
              <a:t> 1 Game Design, ETPA Rennes 2019-2020</a:t>
            </a:r>
          </a:p>
        </p:txBody>
      </p:sp>
    </p:spTree>
    <p:extLst>
      <p:ext uri="{BB962C8B-B14F-4D97-AF65-F5344CB8AC3E}">
        <p14:creationId xmlns:p14="http://schemas.microsoft.com/office/powerpoint/2010/main" val="205065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DA9C70-8FD8-4154-9251-D678D7BFE6C8}"/>
              </a:ext>
            </a:extLst>
          </p:cNvPr>
          <p:cNvSpPr/>
          <p:nvPr/>
        </p:nvSpPr>
        <p:spPr>
          <a:xfrm>
            <a:off x="550415" y="257453"/>
            <a:ext cx="5228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/>
              <a:t>Cadrage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390DE-FD13-4136-966D-60419FAFDF28}"/>
              </a:ext>
            </a:extLst>
          </p:cNvPr>
          <p:cNvSpPr/>
          <p:nvPr/>
        </p:nvSpPr>
        <p:spPr>
          <a:xfrm>
            <a:off x="550415" y="1335634"/>
            <a:ext cx="2736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Rappel du contexte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67900-CA02-4B12-9569-9540D8BCD706}"/>
              </a:ext>
            </a:extLst>
          </p:cNvPr>
          <p:cNvSpPr/>
          <p:nvPr/>
        </p:nvSpPr>
        <p:spPr>
          <a:xfrm>
            <a:off x="550415" y="2677447"/>
            <a:ext cx="1657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Contraintes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B22717-BF8A-4BB0-A7A4-F82687494C1C}"/>
              </a:ext>
            </a:extLst>
          </p:cNvPr>
          <p:cNvSpPr/>
          <p:nvPr/>
        </p:nvSpPr>
        <p:spPr>
          <a:xfrm>
            <a:off x="550415" y="3410310"/>
            <a:ext cx="131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-</a:t>
            </a:r>
            <a:r>
              <a:rPr lang="fr-FR" sz="1600" i="1" dirty="0"/>
              <a:t>Spécification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0FB91-9781-466A-83A8-5A4C251BFA91}"/>
              </a:ext>
            </a:extLst>
          </p:cNvPr>
          <p:cNvSpPr/>
          <p:nvPr/>
        </p:nvSpPr>
        <p:spPr>
          <a:xfrm>
            <a:off x="550415" y="4050840"/>
            <a:ext cx="78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-</a:t>
            </a:r>
            <a:r>
              <a:rPr lang="fr-FR" sz="1600" i="1" dirty="0"/>
              <a:t>Rendu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3AA03-A95A-480B-AADC-5559178553A5}"/>
              </a:ext>
            </a:extLst>
          </p:cNvPr>
          <p:cNvSpPr/>
          <p:nvPr/>
        </p:nvSpPr>
        <p:spPr>
          <a:xfrm>
            <a:off x="550415" y="4691370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-</a:t>
            </a:r>
            <a:r>
              <a:rPr lang="fr-FR" sz="1600" i="1" dirty="0"/>
              <a:t>Cible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86794E-4FDF-46D0-A370-B87002AB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06" y="498434"/>
            <a:ext cx="5823752" cy="58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0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65B0C2-0249-498C-AAB1-A67DDA49B41C}"/>
              </a:ext>
            </a:extLst>
          </p:cNvPr>
          <p:cNvSpPr/>
          <p:nvPr/>
        </p:nvSpPr>
        <p:spPr>
          <a:xfrm>
            <a:off x="550415" y="257453"/>
            <a:ext cx="5228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 err="1"/>
              <a:t>UeX</a:t>
            </a:r>
            <a:r>
              <a:rPr lang="fr-FR" sz="4800" b="1" dirty="0"/>
              <a:t> - </a:t>
            </a:r>
            <a:r>
              <a:rPr lang="fr-FR" sz="2800" b="1" dirty="0"/>
              <a:t>Expérience Utilisateur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7B9DA3-E1D6-4882-9371-482DA5586B20}"/>
              </a:ext>
            </a:extLst>
          </p:cNvPr>
          <p:cNvSpPr/>
          <p:nvPr/>
        </p:nvSpPr>
        <p:spPr>
          <a:xfrm>
            <a:off x="550415" y="1634134"/>
            <a:ext cx="1403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/>
              <a:t>Présentation</a:t>
            </a:r>
            <a:endParaRPr lang="fr-FR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26FF2-D7CB-4BFF-9BB3-D10536D7DA13}"/>
              </a:ext>
            </a:extLst>
          </p:cNvPr>
          <p:cNvSpPr/>
          <p:nvPr/>
        </p:nvSpPr>
        <p:spPr>
          <a:xfrm>
            <a:off x="550415" y="2711674"/>
            <a:ext cx="1192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Référence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9B1FD-342E-48C5-9DFF-A9FC3A65104A}"/>
              </a:ext>
            </a:extLst>
          </p:cNvPr>
          <p:cNvSpPr/>
          <p:nvPr/>
        </p:nvSpPr>
        <p:spPr>
          <a:xfrm>
            <a:off x="550415" y="3789214"/>
            <a:ext cx="3485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Contraintes et potentiels identifiés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8C79-9358-4E66-BCBF-964DD852CE6A}"/>
              </a:ext>
            </a:extLst>
          </p:cNvPr>
          <p:cNvSpPr/>
          <p:nvPr/>
        </p:nvSpPr>
        <p:spPr>
          <a:xfrm>
            <a:off x="550415" y="4866754"/>
            <a:ext cx="74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Scope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5FB3B01-E9BA-4EFB-8682-C504046E5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5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6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406AD9-106F-4117-8A34-87C6DBCE0F07}"/>
              </a:ext>
            </a:extLst>
          </p:cNvPr>
          <p:cNvSpPr/>
          <p:nvPr/>
        </p:nvSpPr>
        <p:spPr>
          <a:xfrm>
            <a:off x="550415" y="257453"/>
            <a:ext cx="5228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/>
              <a:t>Concept</a:t>
            </a:r>
            <a:endParaRPr lang="fr-FR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E4B322-CB63-41DB-8AFE-BBC4238D4045}"/>
              </a:ext>
            </a:extLst>
          </p:cNvPr>
          <p:cNvSpPr/>
          <p:nvPr/>
        </p:nvSpPr>
        <p:spPr>
          <a:xfrm>
            <a:off x="1323766" y="2535096"/>
            <a:ext cx="1436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/>
              <a:t>Synopsis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CBC956-5534-449E-AA95-D57A927EB298}"/>
              </a:ext>
            </a:extLst>
          </p:cNvPr>
          <p:cNvSpPr/>
          <p:nvPr/>
        </p:nvSpPr>
        <p:spPr>
          <a:xfrm>
            <a:off x="1356317" y="3874648"/>
            <a:ext cx="180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/>
              <a:t>Partie Type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E503F0C-E0D1-45F2-9B6E-F93F16A33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37" y="672951"/>
            <a:ext cx="3260832" cy="57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4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E90248-39D0-4225-8FF9-6EA640322755}"/>
              </a:ext>
            </a:extLst>
          </p:cNvPr>
          <p:cNvSpPr/>
          <p:nvPr/>
        </p:nvSpPr>
        <p:spPr>
          <a:xfrm>
            <a:off x="550415" y="257453"/>
            <a:ext cx="5228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/>
              <a:t>3C</a:t>
            </a:r>
            <a:endParaRPr lang="fr-FR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96435-584F-4273-B897-6D4A108D8FAB}"/>
              </a:ext>
            </a:extLst>
          </p:cNvPr>
          <p:cNvSpPr/>
          <p:nvPr/>
        </p:nvSpPr>
        <p:spPr>
          <a:xfrm>
            <a:off x="550519" y="3960753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7AF22-C727-4B80-A5A2-0D19ADE51029}"/>
              </a:ext>
            </a:extLst>
          </p:cNvPr>
          <p:cNvSpPr/>
          <p:nvPr/>
        </p:nvSpPr>
        <p:spPr>
          <a:xfrm>
            <a:off x="550415" y="3059668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Camera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C4491-50EF-43B2-AD22-7E6F0BA206B2}"/>
              </a:ext>
            </a:extLst>
          </p:cNvPr>
          <p:cNvSpPr/>
          <p:nvPr/>
        </p:nvSpPr>
        <p:spPr>
          <a:xfrm>
            <a:off x="550415" y="2158584"/>
            <a:ext cx="109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/>
              <a:t>Character</a:t>
            </a:r>
            <a:endParaRPr lang="fr-FR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8208B-2D21-4449-A076-C91E2B893BF7}"/>
              </a:ext>
            </a:extLst>
          </p:cNvPr>
          <p:cNvSpPr/>
          <p:nvPr/>
        </p:nvSpPr>
        <p:spPr>
          <a:xfrm>
            <a:off x="9615176" y="3059668"/>
            <a:ext cx="1164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Interfaces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F64DE5-A63E-40F3-8467-1779A54B5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52" y="824880"/>
            <a:ext cx="2721885" cy="483890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68B87DB-9946-4990-961F-022D88445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4880"/>
            <a:ext cx="2721885" cy="48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7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D7A0AD-FB5E-4972-A34D-28E4F2E0FDD1}"/>
              </a:ext>
            </a:extLst>
          </p:cNvPr>
          <p:cNvSpPr/>
          <p:nvPr/>
        </p:nvSpPr>
        <p:spPr>
          <a:xfrm>
            <a:off x="550415" y="257453"/>
            <a:ext cx="5228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/>
              <a:t>DA</a:t>
            </a:r>
            <a:endParaRPr lang="fr-FR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AE4F-BC36-4E2B-BB8B-053AF50D2B74}"/>
              </a:ext>
            </a:extLst>
          </p:cNvPr>
          <p:cNvSpPr/>
          <p:nvPr/>
        </p:nvSpPr>
        <p:spPr>
          <a:xfrm>
            <a:off x="550415" y="2241157"/>
            <a:ext cx="1828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Analyse du public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DCDC5-B0DE-4211-B3D8-9F96C6F8F3D2}"/>
              </a:ext>
            </a:extLst>
          </p:cNvPr>
          <p:cNvSpPr/>
          <p:nvPr/>
        </p:nvSpPr>
        <p:spPr>
          <a:xfrm>
            <a:off x="550415" y="3429000"/>
            <a:ext cx="3786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Graphisme retenu pour le public-cible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002C47-0307-4848-AC6F-B1856F22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10" y="-24812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E494A85-18DE-4128-8F11-61173136E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36" y="952923"/>
            <a:ext cx="8808128" cy="49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1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2F4D85-596B-4362-B151-49589EC56F68}"/>
              </a:ext>
            </a:extLst>
          </p:cNvPr>
          <p:cNvSpPr/>
          <p:nvPr/>
        </p:nvSpPr>
        <p:spPr>
          <a:xfrm>
            <a:off x="550415" y="257453"/>
            <a:ext cx="5228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/>
              <a:t>Post-Mortem</a:t>
            </a:r>
            <a:endParaRPr lang="fr-FR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4AE06-372B-4398-95C1-B5E32E98A7EE}"/>
              </a:ext>
            </a:extLst>
          </p:cNvPr>
          <p:cNvSpPr/>
          <p:nvPr/>
        </p:nvSpPr>
        <p:spPr>
          <a:xfrm>
            <a:off x="550415" y="1921561"/>
            <a:ext cx="3525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Difficultés/Problématiques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A711EC6-B04C-49B7-8BDC-72AA89661010}"/>
              </a:ext>
            </a:extLst>
          </p:cNvPr>
          <p:cNvSpPr txBox="1"/>
          <p:nvPr/>
        </p:nvSpPr>
        <p:spPr>
          <a:xfrm>
            <a:off x="1151138" y="2551837"/>
            <a:ext cx="4944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-Temps</a:t>
            </a:r>
          </a:p>
          <a:p>
            <a:r>
              <a:rPr lang="fr-FR" dirty="0"/>
              <a:t>-Programmation</a:t>
            </a:r>
          </a:p>
          <a:p>
            <a:r>
              <a:rPr lang="fr-FR" dirty="0"/>
              <a:t>-Deadline</a:t>
            </a:r>
          </a:p>
          <a:p>
            <a:r>
              <a:rPr lang="fr-FR" dirty="0"/>
              <a:t>-Individuel</a:t>
            </a:r>
          </a:p>
          <a:p>
            <a:r>
              <a:rPr lang="fr-FR" dirty="0"/>
              <a:t>-Thèmes</a:t>
            </a:r>
          </a:p>
          <a:p>
            <a:r>
              <a:rPr lang="fr-FR" dirty="0"/>
              <a:t>-..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D696A8-EAEE-4810-BD05-7577F3452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992" y="-1686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30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74</Words>
  <Application>Microsoft Office PowerPoint</Application>
  <PresentationFormat>Grand écran</PresentationFormat>
  <Paragraphs>32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Liquid LegendPXL Oui</dc:creator>
  <cp:lastModifiedBy>Liquid LegendPXL Oui</cp:lastModifiedBy>
  <cp:revision>6</cp:revision>
  <dcterms:created xsi:type="dcterms:W3CDTF">2020-06-17T09:10:02Z</dcterms:created>
  <dcterms:modified xsi:type="dcterms:W3CDTF">2020-06-17T09:36:54Z</dcterms:modified>
</cp:coreProperties>
</file>